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3"/>
  </p:notesMasterIdLst>
  <p:sldIdLst>
    <p:sldId id="257" r:id="rId3"/>
    <p:sldId id="258" r:id="rId4"/>
    <p:sldId id="259" r:id="rId5"/>
    <p:sldId id="263" r:id="rId6"/>
    <p:sldId id="271" r:id="rId7"/>
    <p:sldId id="264" r:id="rId8"/>
    <p:sldId id="265" r:id="rId9"/>
    <p:sldId id="267" r:id="rId10"/>
    <p:sldId id="266" r:id="rId11"/>
    <p:sldId id="275" r:id="rId12"/>
    <p:sldId id="276" r:id="rId13"/>
    <p:sldId id="268" r:id="rId14"/>
    <p:sldId id="260" r:id="rId15"/>
    <p:sldId id="278" r:id="rId16"/>
    <p:sldId id="269" r:id="rId17"/>
    <p:sldId id="272" r:id="rId18"/>
    <p:sldId id="273" r:id="rId19"/>
    <p:sldId id="274" r:id="rId20"/>
    <p:sldId id="262" r:id="rId21"/>
    <p:sldId id="279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B1994-3904-411E-8E14-F51413664298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C5439-E4AD-4077-AED6-C5DE55B827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09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パート</a:t>
            </a:r>
            <a:r>
              <a:rPr kumimoji="1" lang="en-US" altLang="ja-JP" dirty="0" smtClean="0"/>
              <a:t>Ⅱ</a:t>
            </a:r>
            <a:r>
              <a:rPr kumimoji="1" lang="ja-JP" altLang="en-US" dirty="0" smtClean="0"/>
              <a:t>セッション④チーム作りとクラブコミュニケーション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パート</a:t>
            </a:r>
            <a:r>
              <a:rPr kumimoji="1" lang="en-US" altLang="ja-JP" dirty="0" smtClean="0"/>
              <a:t>Ⅲ</a:t>
            </a:r>
            <a:r>
              <a:rPr kumimoji="1" lang="ja-JP" altLang="en-US" dirty="0" smtClean="0"/>
              <a:t>セッション②ロータリー財団</a:t>
            </a:r>
            <a:r>
              <a:rPr kumimoji="1" lang="en-US" altLang="ja-JP" dirty="0" smtClean="0"/>
              <a:t>Ⅲ</a:t>
            </a:r>
            <a:r>
              <a:rPr kumimoji="1" lang="ja-JP" altLang="en-US" dirty="0" smtClean="0"/>
              <a:t>　国際奉仕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6CE31-FFCB-4F26-8C6C-EAF0A15B679F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8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18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65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75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62A3233-4276-4134-9DE4-61D9E2604B56}" type="datetimeFigureOut">
              <a:rPr lang="ja-JP" altLang="en-US" smtClean="0"/>
              <a:pPr/>
              <a:t>2020/8/15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9EDE6E9-A72F-4C8C-BAC8-ACACBA5199D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830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8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3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00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47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9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9EDE6E9-A72F-4C8C-BAC8-ACACBA5199D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880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777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262A3233-4276-4134-9DE4-61D9E2604B56}" type="datetimeFigureOut">
              <a:rPr lang="ja-JP" altLang="en-US" smtClean="0"/>
              <a:pPr/>
              <a:t>2020/8/15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9EDE6E9-A72F-4C8C-BAC8-ACACBA5199D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329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89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8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85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86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35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53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3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320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697D843-14DD-42F0-8564-A3F707F690A0}" type="datetimeFigureOut">
              <a:rPr kumimoji="1" lang="ja-JP" altLang="en-US" smtClean="0"/>
              <a:t>2020/8/15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1A293157-F0E0-4A6A-AE50-A9E069C8E3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55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262A3233-4276-4134-9DE4-61D9E2604B56}" type="datetimeFigureOut">
              <a:rPr lang="ja-JP" altLang="en-US" smtClean="0">
                <a:solidFill>
                  <a:prstClr val="black">
                    <a:alpha val="80000"/>
                  </a:prstClr>
                </a:solidFill>
              </a:rPr>
              <a:pPr/>
              <a:t>2020/8/15</a:t>
            </a:fld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D9EDE6E9-A72F-4C8C-BAC8-ACACBA5199D2}" type="slidenum">
              <a:rPr lang="ja-JP" altLang="en-US" smtClean="0">
                <a:solidFill>
                  <a:srgbClr val="A6B727">
                    <a:alpha val="2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A6B727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7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オンライン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ＲＬＩ</a:t>
            </a:r>
            <a:r>
              <a:rPr lang="ja-JP" altLang="en-US" dirty="0"/>
              <a:t>セミナー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パート</a:t>
            </a:r>
            <a:r>
              <a:rPr lang="en-US" altLang="ja-JP" dirty="0"/>
              <a:t>Ⅲ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ja-JP" altLang="en-US" sz="2925" dirty="0"/>
              <a:t>セッション⑤：規定審議会・決議審議会</a:t>
            </a:r>
            <a:endParaRPr lang="en-US" altLang="ja-JP" sz="2925" dirty="0"/>
          </a:p>
          <a:p>
            <a:endParaRPr lang="en-US" altLang="ja-JP" dirty="0"/>
          </a:p>
          <a:p>
            <a:r>
              <a:rPr lang="ja-JP" altLang="en-US" sz="2625" dirty="0"/>
              <a:t>（サンプルパワーポイント）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3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" y="857250"/>
            <a:ext cx="7586663" cy="51435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896217" y="927389"/>
            <a:ext cx="7364557" cy="91959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角丸四角形 3"/>
          <p:cNvSpPr/>
          <p:nvPr/>
        </p:nvSpPr>
        <p:spPr>
          <a:xfrm>
            <a:off x="896217" y="4481080"/>
            <a:ext cx="7278832" cy="70917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2295" y="6158895"/>
            <a:ext cx="345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My Rotary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　ページより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3" y="1861079"/>
            <a:ext cx="8915400" cy="3139061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94830" y="1861080"/>
            <a:ext cx="8759537" cy="19809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42295" y="6158895"/>
            <a:ext cx="345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My Rotary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　ページより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728" y="1122218"/>
            <a:ext cx="2621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 dirty="0"/>
              <a:t>セッションの話題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1728" y="1739450"/>
            <a:ext cx="8634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3"/>
            </a:pPr>
            <a:r>
              <a:rPr lang="ja-JP" altLang="en-US" sz="2400" dirty="0"/>
              <a:t>もしあなたが、ロータリーに関して何かを変えるとしたら、何を変えようと思いますか？具体的に、そしてその理由は。</a:t>
            </a:r>
            <a:endParaRPr lang="en-US" altLang="ja-JP" sz="2400" dirty="0"/>
          </a:p>
          <a:p>
            <a:pPr marL="385763" indent="-385763">
              <a:buFont typeface="+mj-lt"/>
              <a:buAutoNum type="arabicPeriod" startAt="3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3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3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3"/>
            </a:pPr>
            <a:r>
              <a:rPr lang="ja-JP" altLang="en-US" sz="2400" dirty="0"/>
              <a:t>あなたの提案で、どのようにロータリーは変わりますか？</a:t>
            </a:r>
            <a:endParaRPr lang="en-US" altLang="ja-JP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76395" y="6294824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３６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ＲＬＩ推進委員会：RLIセッション動画、パートⅢセッション５：規定審議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18" y="0"/>
            <a:ext cx="8340436" cy="625532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854765" y="63347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RI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ビデオ：規定審議会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8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39394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36" y="857250"/>
            <a:ext cx="6790929" cy="51435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582513" y="6164407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ロータリーはどこへ行く？</a:t>
            </a:r>
          </a:p>
        </p:txBody>
      </p:sp>
    </p:spTree>
    <p:extLst>
      <p:ext uri="{BB962C8B-B14F-4D97-AF65-F5344CB8AC3E}">
        <p14:creationId xmlns:p14="http://schemas.microsoft.com/office/powerpoint/2010/main" val="7641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728" y="1122218"/>
            <a:ext cx="2621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 dirty="0"/>
              <a:t>セッションの話題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1728" y="1739450"/>
            <a:ext cx="86348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5"/>
            </a:pPr>
            <a:r>
              <a:rPr lang="ja-JP" altLang="en-US" sz="2400" dirty="0"/>
              <a:t>２０１９年 </a:t>
            </a:r>
            <a:r>
              <a:rPr lang="en-US" altLang="ja-JP" sz="2400" dirty="0"/>
              <a:t>COL </a:t>
            </a:r>
            <a:r>
              <a:rPr lang="ja-JP" altLang="en-US" sz="2400" dirty="0"/>
              <a:t>の実例について議論しましょう。あなたはこの提案に賛成か反対か？その理由は？</a:t>
            </a:r>
            <a:endParaRPr lang="en-US" altLang="ja-JP" sz="2400" dirty="0"/>
          </a:p>
          <a:p>
            <a:pPr marL="385763" indent="-385763">
              <a:buFont typeface="+mj-lt"/>
              <a:buAutoNum type="arabicPeriod" startAt="5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5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5"/>
            </a:pPr>
            <a:endParaRPr lang="en-US" altLang="ja-JP" sz="2400" dirty="0"/>
          </a:p>
          <a:p>
            <a:pPr marL="385763" indent="-385763">
              <a:buFont typeface="+mj-lt"/>
              <a:buAutoNum type="arabicPeriod" startAt="5"/>
            </a:pPr>
            <a:r>
              <a:rPr lang="ja-JP" altLang="en-US" sz="2400" dirty="0"/>
              <a:t>２０２２年 規定審議会にあなたが提案したい制定案はありますか？</a:t>
            </a:r>
            <a:endParaRPr lang="en-US" altLang="ja-JP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76395" y="6294824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３６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25" y="857250"/>
            <a:ext cx="5398550" cy="51435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1872725" y="3273136"/>
            <a:ext cx="5398550" cy="101311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42295" y="6158895"/>
            <a:ext cx="345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My Rotary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　ページより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542"/>
            <a:ext cx="4358296" cy="5065626"/>
          </a:xfrm>
          <a:prstGeom prst="rect">
            <a:avLst/>
          </a:prstGeom>
        </p:spPr>
      </p:pic>
      <p:pic>
        <p:nvPicPr>
          <p:cNvPr id="3" name="図 2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6" y="974439"/>
            <a:ext cx="4365440" cy="502990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42295" y="6158895"/>
            <a:ext cx="345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CC"/>
                </a:solidFill>
              </a:rPr>
              <a:t>My Rotary</a:t>
            </a:r>
            <a:r>
              <a:rPr kumimoji="1" lang="ja-JP" altLang="en-US" sz="2800" dirty="0" smtClean="0">
                <a:solidFill>
                  <a:srgbClr val="0000CC"/>
                </a:solidFill>
              </a:rPr>
              <a:t>　ページより</a:t>
            </a:r>
            <a:endParaRPr kumimoji="1" lang="ja-JP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979"/>
            <a:ext cx="4415454" cy="5072771"/>
          </a:xfrm>
          <a:prstGeom prst="rect">
            <a:avLst/>
          </a:prstGeom>
        </p:spPr>
      </p:pic>
      <p:pic>
        <p:nvPicPr>
          <p:cNvPr id="3" name="図 2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55" y="949414"/>
            <a:ext cx="4401164" cy="505133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42295" y="6158895"/>
            <a:ext cx="3459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CC"/>
                </a:solidFill>
              </a:rPr>
              <a:t>My Rotary</a:t>
            </a:r>
            <a:r>
              <a:rPr kumimoji="1" lang="ja-JP" altLang="en-US" sz="2800" dirty="0" smtClean="0">
                <a:solidFill>
                  <a:srgbClr val="0000CC"/>
                </a:solidFill>
              </a:rPr>
              <a:t>　ページより</a:t>
            </a:r>
            <a:endParaRPr kumimoji="1" lang="ja-JP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0821"/>
            <a:ext cx="9150361" cy="513992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597714" y="6161809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規定審議会・決議審議会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272469" cy="5143500"/>
          </a:xfrm>
          <a:prstGeom prst="rect">
            <a:avLst/>
          </a:prstGeom>
        </p:spPr>
      </p:pic>
      <p:sp>
        <p:nvSpPr>
          <p:cNvPr id="4" name="大かっこ 3"/>
          <p:cNvSpPr/>
          <p:nvPr/>
        </p:nvSpPr>
        <p:spPr>
          <a:xfrm>
            <a:off x="865044" y="2366531"/>
            <a:ext cx="639040" cy="509153"/>
          </a:xfrm>
          <a:prstGeom prst="bracketPair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大かっこ 4"/>
          <p:cNvSpPr/>
          <p:nvPr/>
        </p:nvSpPr>
        <p:spPr>
          <a:xfrm>
            <a:off x="83127" y="1852180"/>
            <a:ext cx="693593" cy="742950"/>
          </a:xfrm>
          <a:prstGeom prst="bracketPair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72469" y="1340593"/>
            <a:ext cx="577541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/>
              <a:t>RLI</a:t>
            </a:r>
            <a:r>
              <a:rPr lang="ja-JP" altLang="en-US" sz="4050" dirty="0"/>
              <a:t>カリキュラムの</a:t>
            </a:r>
            <a:endParaRPr lang="en-US" altLang="ja-JP" sz="4050" dirty="0"/>
          </a:p>
          <a:p>
            <a:r>
              <a:rPr lang="ja-JP" altLang="en-US" sz="4050" dirty="0"/>
              <a:t>スパイラル</a:t>
            </a:r>
            <a:endParaRPr lang="en-US" altLang="ja-JP" sz="4050" dirty="0"/>
          </a:p>
          <a:p>
            <a:r>
              <a:rPr lang="ja-JP" altLang="en-US" sz="4050" dirty="0"/>
              <a:t>（らせん的展開）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47803" y="3639331"/>
            <a:ext cx="4288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2400" b="1" dirty="0"/>
              <a:t>パート</a:t>
            </a:r>
            <a:r>
              <a:rPr lang="en-US" altLang="ja-JP" sz="2400" b="1" dirty="0"/>
              <a:t>Ⅲ</a:t>
            </a:r>
            <a:r>
              <a:rPr lang="ja-JP" altLang="en-US" sz="2400" b="1" dirty="0"/>
              <a:t>　私のロータリーの旅</a:t>
            </a:r>
            <a:endParaRPr lang="en-US" altLang="ja-JP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47803" y="3639331"/>
            <a:ext cx="4000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2400" b="1" dirty="0"/>
              <a:t>リーダーシップのスパイラル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47803" y="3639331"/>
            <a:ext cx="36506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400" b="1" dirty="0"/>
          </a:p>
          <a:p>
            <a:endParaRPr lang="en-US" altLang="ja-JP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4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2400" b="1" dirty="0"/>
              <a:t>規定審議会・決議審議会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823480" y="1200150"/>
            <a:ext cx="727364" cy="4746048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20586" y="6284433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４ページより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5715000" cy="51435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18768" y="4327690"/>
            <a:ext cx="3408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ja-JP" altLang="en-US" sz="3000" kern="0" dirty="0">
                <a:solidFill>
                  <a:prstClr val="white"/>
                </a:solidFill>
              </a:rPr>
              <a:t>ロータリーは</a:t>
            </a:r>
            <a:endParaRPr kumimoji="0" lang="en-US" altLang="ja-JP" sz="3000" kern="0" dirty="0">
              <a:solidFill>
                <a:prstClr val="white"/>
              </a:solidFill>
            </a:endParaRPr>
          </a:p>
          <a:p>
            <a:pPr>
              <a:defRPr/>
            </a:pPr>
            <a:r>
              <a:rPr kumimoji="0" lang="ja-JP" altLang="en-US" sz="3000" kern="0" dirty="0">
                <a:solidFill>
                  <a:prstClr val="white"/>
                </a:solidFill>
              </a:rPr>
              <a:t>機会の世界への扉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39231" y="6182590"/>
            <a:ext cx="607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2020-21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年度 </a:t>
            </a:r>
            <a:r>
              <a:rPr lang="ja-JP" altLang="en-US" sz="2800" dirty="0" smtClean="0">
                <a:solidFill>
                  <a:schemeClr val="bg1"/>
                </a:solidFill>
              </a:rPr>
              <a:t>ホルガー・クナーク </a:t>
            </a:r>
            <a:r>
              <a:rPr lang="en-US" altLang="ja-JP" sz="2800" dirty="0" smtClean="0">
                <a:solidFill>
                  <a:schemeClr val="bg1"/>
                </a:solidFill>
              </a:rPr>
              <a:t>RI</a:t>
            </a:r>
            <a:r>
              <a:rPr lang="ja-JP" altLang="en-US" sz="2800" dirty="0" smtClean="0">
                <a:solidFill>
                  <a:schemeClr val="bg1"/>
                </a:solidFill>
              </a:rPr>
              <a:t>会長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9494"/>
            <a:ext cx="7359089" cy="475125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76395" y="6294824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３</a:t>
            </a:r>
            <a:r>
              <a:rPr lang="ja-JP" altLang="en-US" sz="2400" dirty="0">
                <a:solidFill>
                  <a:srgbClr val="0000CC"/>
                </a:solidFill>
              </a:rPr>
              <a:t>５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728" y="2930236"/>
            <a:ext cx="2621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 dirty="0"/>
              <a:t>セッションの話題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1728" y="3602020"/>
            <a:ext cx="863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ja-JP" altLang="en-US" sz="2400" dirty="0"/>
              <a:t>あなたは「規定審議会」にどんな印象をお持ちですか？</a:t>
            </a:r>
            <a:endParaRPr lang="en-US" altLang="ja-JP" sz="2400" dirty="0"/>
          </a:p>
        </p:txBody>
      </p: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666"/>
            <a:ext cx="9144000" cy="14791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76395" y="6294824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３</a:t>
            </a:r>
            <a:r>
              <a:rPr lang="ja-JP" altLang="en-US" sz="2400" dirty="0">
                <a:solidFill>
                  <a:srgbClr val="0000CC"/>
                </a:solidFill>
              </a:rPr>
              <a:t>５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306"/>
            <a:ext cx="2857500" cy="4264819"/>
          </a:xfrm>
          <a:prstGeom prst="rect">
            <a:avLst/>
          </a:prstGeom>
        </p:spPr>
      </p:pic>
      <p:pic>
        <p:nvPicPr>
          <p:cNvPr id="3" name="図 2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536304"/>
            <a:ext cx="6286501" cy="24644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57250"/>
            <a:ext cx="2679053" cy="2679053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70514" y="1901537"/>
            <a:ext cx="2306782" cy="52993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角丸四角形 6"/>
          <p:cNvSpPr/>
          <p:nvPr/>
        </p:nvSpPr>
        <p:spPr>
          <a:xfrm>
            <a:off x="2914651" y="4301836"/>
            <a:ext cx="6172200" cy="164436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75767" y="618851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アーサー・フレデリック・シェルドン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26262" y="6151418"/>
            <a:ext cx="6091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My Rotary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　規定審議会の様子より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7" y="857251"/>
            <a:ext cx="7543800" cy="51205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26262" y="6151418"/>
            <a:ext cx="6091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My Rotary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　規定審議会の様子より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1728" y="1122218"/>
            <a:ext cx="2621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700" dirty="0"/>
              <a:t>セッションの話題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1728" y="1739450"/>
            <a:ext cx="86348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 startAt="2"/>
            </a:pPr>
            <a:r>
              <a:rPr lang="ja-JP" altLang="en-US" sz="2400" dirty="0"/>
              <a:t>“規定審議会”“決議審議会”の外枠から探ってみましょう。</a:t>
            </a:r>
            <a:r>
              <a:rPr lang="ja-JP" altLang="en-US" sz="600" dirty="0"/>
              <a:t>　</a:t>
            </a:r>
            <a:endParaRPr lang="en-US" altLang="ja-JP" sz="600" dirty="0"/>
          </a:p>
          <a:p>
            <a:r>
              <a:rPr lang="ja-JP" altLang="en-US" sz="600" dirty="0"/>
              <a:t>　</a:t>
            </a:r>
            <a:endParaRPr lang="en-US" altLang="ja-JP" sz="2400" dirty="0"/>
          </a:p>
          <a:p>
            <a:r>
              <a:rPr lang="ja-JP" altLang="en-US" sz="2400" dirty="0">
                <a:latin typeface="Cambria Math" panose="02040503050406030204" pitchFamily="18" charset="0"/>
              </a:rPr>
              <a:t>２－１　規定審議会とはなんでしょうか？</a:t>
            </a:r>
            <a:r>
              <a:rPr lang="ja-JP" altLang="en-US" sz="600" dirty="0">
                <a:latin typeface="Cambria Math" panose="02040503050406030204" pitchFamily="18" charset="0"/>
              </a:rPr>
              <a:t>　</a:t>
            </a:r>
            <a:endParaRPr lang="en-US" altLang="ja-JP" sz="600" dirty="0">
              <a:latin typeface="Cambria Math" panose="02040503050406030204" pitchFamily="18" charset="0"/>
            </a:endParaRPr>
          </a:p>
          <a:p>
            <a:r>
              <a:rPr lang="ja-JP" altLang="en-US" sz="600" dirty="0">
                <a:latin typeface="Cambria Math" panose="02040503050406030204" pitchFamily="18" charset="0"/>
              </a:rPr>
              <a:t>　</a:t>
            </a:r>
            <a:endParaRPr lang="en-US" altLang="ja-JP" sz="2400" dirty="0">
              <a:latin typeface="Cambria Math" panose="02040503050406030204" pitchFamily="18" charset="0"/>
            </a:endParaRPr>
          </a:p>
          <a:p>
            <a:pPr marL="385763" indent="-385763">
              <a:buFont typeface="+mj-lt"/>
              <a:buAutoNum type="alphaLcPeriod"/>
            </a:pPr>
            <a:r>
              <a:rPr lang="ja-JP" altLang="en-US" sz="2400" dirty="0">
                <a:latin typeface="+mn-ea"/>
              </a:rPr>
              <a:t>規定審議会で改定することのできる規則が３つあります。一つずつお答えください。</a:t>
            </a:r>
            <a:r>
              <a:rPr lang="ja-JP" altLang="en-US" sz="600" dirty="0">
                <a:latin typeface="+mn-ea"/>
              </a:rPr>
              <a:t>　</a:t>
            </a:r>
            <a:endParaRPr lang="en-US" altLang="ja-JP" sz="600" dirty="0">
              <a:latin typeface="+mn-ea"/>
            </a:endParaRPr>
          </a:p>
          <a:p>
            <a:pPr marL="385763" indent="-385763">
              <a:buFont typeface="+mj-lt"/>
              <a:buAutoNum type="alphaLcPeriod"/>
            </a:pPr>
            <a:endParaRPr lang="en-US" altLang="ja-JP" sz="600" dirty="0">
              <a:latin typeface="+mn-ea"/>
            </a:endParaRPr>
          </a:p>
          <a:p>
            <a:pPr marL="385763" indent="-385763">
              <a:buFont typeface="+mj-lt"/>
              <a:buAutoNum type="alphaLcPeriod"/>
            </a:pPr>
            <a:r>
              <a:rPr lang="ja-JP" altLang="en-US" sz="2400" dirty="0">
                <a:latin typeface="+mn-ea"/>
              </a:rPr>
              <a:t>標準ロータリークラブ細則を変更できるのは？</a:t>
            </a:r>
            <a:r>
              <a:rPr lang="ja-JP" altLang="en-US" sz="600" dirty="0">
                <a:latin typeface="+mn-ea"/>
              </a:rPr>
              <a:t>　</a:t>
            </a:r>
            <a:endParaRPr lang="en-US" altLang="ja-JP" sz="600" dirty="0">
              <a:latin typeface="+mn-ea"/>
            </a:endParaRPr>
          </a:p>
          <a:p>
            <a:r>
              <a:rPr lang="ja-JP" altLang="en-US" sz="600" dirty="0">
                <a:latin typeface="+mn-ea"/>
              </a:rPr>
              <a:t>　</a:t>
            </a:r>
            <a:endParaRPr lang="en-US" altLang="ja-JP" sz="2400" dirty="0">
              <a:latin typeface="+mn-ea"/>
            </a:endParaRPr>
          </a:p>
          <a:p>
            <a:pPr marL="385763" indent="-385763">
              <a:buFont typeface="+mj-lt"/>
              <a:buAutoNum type="alphaLcPeriod" startAt="3"/>
            </a:pPr>
            <a:r>
              <a:rPr lang="ja-JP" altLang="en-US" sz="2400" dirty="0">
                <a:latin typeface="+mn-ea"/>
              </a:rPr>
              <a:t>国際ロータリーの方針を変更できるのはどこでしょう？</a:t>
            </a:r>
            <a:endParaRPr lang="en-US" altLang="ja-JP" sz="2400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２－２　決議審議会とはなんでしょうか？</a:t>
            </a:r>
            <a:endParaRPr lang="en-US" altLang="ja-JP" sz="2400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  <a:p>
            <a:endParaRPr lang="en-US" altLang="ja-JP" sz="2400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76395" y="6294824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テキスト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３</a:t>
            </a:r>
            <a:r>
              <a:rPr lang="ja-JP" altLang="en-US" sz="2400" dirty="0">
                <a:solidFill>
                  <a:srgbClr val="0000CC"/>
                </a:solidFill>
              </a:rPr>
              <a:t>５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" y="1042296"/>
            <a:ext cx="4022492" cy="4958455"/>
          </a:xfrm>
          <a:prstGeom prst="rect">
            <a:avLst/>
          </a:prstGeom>
        </p:spPr>
      </p:pic>
      <p:pic>
        <p:nvPicPr>
          <p:cNvPr id="3" name="図 2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1" y="1263783"/>
            <a:ext cx="3793861" cy="473696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69233" y="6322701"/>
            <a:ext cx="5407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CC"/>
                </a:solidFill>
              </a:rPr>
              <a:t>オンライン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RLI</a:t>
            </a:r>
            <a:r>
              <a:rPr lang="ja-JP" altLang="en-US" sz="2400" dirty="0" smtClean="0">
                <a:solidFill>
                  <a:srgbClr val="0000CC"/>
                </a:solidFill>
              </a:rPr>
              <a:t>資料</a:t>
            </a:r>
            <a:r>
              <a:rPr lang="ja-JP" altLang="en-US" sz="2400" dirty="0">
                <a:solidFill>
                  <a:srgbClr val="0000CC"/>
                </a:solidFill>
              </a:rPr>
              <a:t>集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　</a:t>
            </a:r>
            <a:r>
              <a:rPr lang="ja-JP" altLang="en-US" sz="2400" dirty="0" smtClean="0">
                <a:solidFill>
                  <a:srgbClr val="0000CC"/>
                </a:solidFill>
              </a:rPr>
              <a:t>７３、７４</a:t>
            </a:r>
            <a:r>
              <a:rPr kumimoji="1" lang="ja-JP" altLang="en-US" sz="2400" dirty="0" smtClean="0">
                <a:solidFill>
                  <a:srgbClr val="0000CC"/>
                </a:solidFill>
              </a:rPr>
              <a:t>ページより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メトロポリタン">
  <a:themeElements>
    <a:clrScheme name="メトロポリタン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メトロポリタ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1_メトロポリタン">
  <a:themeElements>
    <a:clrScheme name="メトロポリタン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メトロポリタ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メトロポリタン</Template>
  <TotalTime>270</TotalTime>
  <Words>237</Words>
  <Application>Microsoft Office PowerPoint</Application>
  <PresentationFormat>画面に合わせる (4:3)</PresentationFormat>
  <Paragraphs>67</Paragraphs>
  <Slides>20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Cambria Math</vt:lpstr>
      <vt:lpstr>メトロポリタン</vt:lpstr>
      <vt:lpstr>1_メトロポリタン</vt:lpstr>
      <vt:lpstr>オンライン ＲＬＩセミナー　 パートⅢ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オンライン ＲＬＩセミナー　パートⅢ</dc:title>
  <dc:creator>owner</dc:creator>
  <cp:lastModifiedBy>owner</cp:lastModifiedBy>
  <cp:revision>28</cp:revision>
  <dcterms:created xsi:type="dcterms:W3CDTF">2020-07-22T02:30:07Z</dcterms:created>
  <dcterms:modified xsi:type="dcterms:W3CDTF">2020-08-15T01:41:46Z</dcterms:modified>
</cp:coreProperties>
</file>